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76" r:id="rId4"/>
    <p:sldId id="277" r:id="rId5"/>
    <p:sldId id="278" r:id="rId6"/>
    <p:sldId id="279" r:id="rId7"/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5" r:id="rId16"/>
    <p:sldId id="274" r:id="rId17"/>
    <p:sldId id="265" r:id="rId18"/>
    <p:sldId id="266" r:id="rId19"/>
    <p:sldId id="267" r:id="rId20"/>
    <p:sldId id="281" r:id="rId21"/>
    <p:sldId id="268" r:id="rId22"/>
    <p:sldId id="269" r:id="rId23"/>
    <p:sldId id="270" r:id="rId24"/>
    <p:sldId id="271" r:id="rId25"/>
    <p:sldId id="272" r:id="rId26"/>
    <p:sldId id="273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2F5B-829C-47FB-BC2D-A1DFBC6390EB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B41-0C71-47AA-8A54-D80EF6E51D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403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2F5B-829C-47FB-BC2D-A1DFBC6390EB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B41-0C71-47AA-8A54-D80EF6E51D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11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2F5B-829C-47FB-BC2D-A1DFBC6390EB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B41-0C71-47AA-8A54-D80EF6E51D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2F5B-829C-47FB-BC2D-A1DFBC6390EB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B41-0C71-47AA-8A54-D80EF6E51D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605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2F5B-829C-47FB-BC2D-A1DFBC6390EB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B41-0C71-47AA-8A54-D80EF6E51D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629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2F5B-829C-47FB-BC2D-A1DFBC6390EB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B41-0C71-47AA-8A54-D80EF6E51D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145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2F5B-829C-47FB-BC2D-A1DFBC6390EB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B41-0C71-47AA-8A54-D80EF6E51D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99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2F5B-829C-47FB-BC2D-A1DFBC6390EB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B41-0C71-47AA-8A54-D80EF6E51D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894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2F5B-829C-47FB-BC2D-A1DFBC6390EB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B41-0C71-47AA-8A54-D80EF6E51D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968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2F5B-829C-47FB-BC2D-A1DFBC6390EB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B41-0C71-47AA-8A54-D80EF6E51D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68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2F5B-829C-47FB-BC2D-A1DFBC6390EB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5B41-0C71-47AA-8A54-D80EF6E51D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478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52F5B-829C-47FB-BC2D-A1DFBC6390EB}" type="datetimeFigureOut">
              <a:rPr lang="es-CO" smtClean="0"/>
              <a:t>14/07/2016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5B41-0C71-47AA-8A54-D80EF6E51D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631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99392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1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1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87824" y="2852936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 smtClean="0"/>
              <a:t>OLVIDAR RED INALAMBRICA EDUROAM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40520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87824" y="2852936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 smtClean="0"/>
              <a:t>CONECTARSE A LA RED EDUROAM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26298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784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7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6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6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87824" y="2852936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 smtClean="0"/>
              <a:t>INSTALAR CAT EDUROAM WINDOWS 7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32866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7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2"/>
            <a:ext cx="1301115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</Words>
  <Application>Microsoft Office PowerPoint</Application>
  <PresentationFormat>Presentación en pantalla (4:3)</PresentationFormat>
  <Paragraphs>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Renata asus</dc:creator>
  <cp:lastModifiedBy>Renata asus</cp:lastModifiedBy>
  <cp:revision>10</cp:revision>
  <dcterms:created xsi:type="dcterms:W3CDTF">2016-07-14T13:58:59Z</dcterms:created>
  <dcterms:modified xsi:type="dcterms:W3CDTF">2016-07-14T15:33:01Z</dcterms:modified>
</cp:coreProperties>
</file>